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ie Platt" initials="KP" lastIdx="1" clrIdx="0">
    <p:extLst>
      <p:ext uri="{19B8F6BF-5375-455C-9EA6-DF929625EA0E}">
        <p15:presenceInfo xmlns:p15="http://schemas.microsoft.com/office/powerpoint/2012/main" userId="S::k.platt@ablhealth.co.uk::ff15fd61-4bf7-46cc-afd8-5cd4bc3c26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12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40BF9A-9E97-337D-54C4-4C9B0A370603}" v="506" dt="2022-01-13T17:19:53.243"/>
    <p1510:client id="{AADAFFF8-F241-422B-848E-48106BBEA924}" v="4" dt="2021-11-18T17:44:41.7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2F553-85FA-4232-B671-FC7DB40860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2EB686-BD47-4B48-A694-BDED29E90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38C78-8040-4D81-87D0-6CF19048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5268B6-6A7B-4EC0-BB66-D27541785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3A4A9E-8A03-43B2-981D-FE25870BC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67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646E5-1968-43F1-A7E4-D60781606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DD24D6-5185-49AC-B517-E9F51220A3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BB975F-7DB1-4DC8-80EF-0079B6AFD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DEDF8-1309-4892-BADC-581CE3C3C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0F9AB-65D7-4E41-86F2-4B0424EEE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04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8768F0-B996-4515-8DC4-A6C277C0F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FCFC99-AAA4-4B58-91B7-660BDB343A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4A5F6A-EF7C-42BB-B4D4-38C3D09F0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80820-B668-499E-9456-B97EE2BF4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D23D6-B305-4F63-B783-B54F79D35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151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7A506-EC6C-4CA0-AC19-F27D8ABC5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38D6ED-E44D-4540-AA8C-1F5905A99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162A7-F314-4A9C-A045-DC0090DCA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64EC5F-4253-483F-91A3-54150068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C3E507-B0EE-4D71-A002-06762C9DE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50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E3E22-D70A-4C30-96D9-51238FB0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544AE4-927E-4BFF-ADA0-8E82AF20E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A2243-07AF-44F1-BE5B-1B6E70FBE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C1E89C-076F-454E-97B5-0DF140EB2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FC12A-F3D8-4888-94A8-4DB85FDF9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278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76062-62B9-4954-93B7-48721B3EF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43A6E1-424C-4384-9217-62540C54A6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9A9074-C0A9-4264-8177-45FA8E2A05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1668A-CB7A-42DC-B1E4-BA3CF9331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6E0808-0068-45C5-AD16-AB61FD00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AF0636-7839-46DD-BEAC-54891E3E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476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12FAE-65A8-4BF9-A064-3A4258834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5D514E-5F64-4128-A2DA-4EAE6C69E5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55946-8FAC-4DF6-9278-C8E6BB6E5E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315521-F01A-41C4-8BE4-9DB8408646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E6152E-6BD8-4A8D-9EA0-9450AC7BDB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8FFF59-40FD-4DF7-810F-90D568DE4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F205B4-9CEC-4411-B73D-9047B2BB2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64CA47-0413-4F5A-972F-36CABFF70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94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89998-FEA8-4423-9C37-A048BF08C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52BBD1-E2FE-4062-AE6B-EDACF1D40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F79C07-A076-4C42-81D7-72C2BA8AA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D7F7CF-4F67-4B67-ACAC-04C36784E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82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3EDD63-1C77-410C-BEC2-0C92D8EA8B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4FD752-4F75-4AA5-948A-BBC16045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EDCAF-830F-48C3-8F9E-E44FC11E6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322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AAF5F-E8A9-4C11-B4A5-54736A65E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1AF31-4927-414F-B07C-B70C42BA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705D2-72C3-4025-9F66-01DA25640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B78292-D003-4B9A-9C9D-68BEA2DB2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7DB53D-A06F-454C-9CF2-FDA8CFB57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3B62A-5C82-4BDA-B5BD-CED492397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09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FEDC5-0A76-4D9B-8C74-5E61B574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AB192-F04C-4AB3-A2FA-C80178A4E5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B224F1-D533-435C-8D23-E872D88E8F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0A37A5-EE73-4112-82DB-0FD483D44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ABC78A-BE61-4F0B-A029-7189B54D11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8F3939-8D38-422C-813C-C4BAAC7B7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64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3FEE58-3208-4F63-BBD5-80209057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534184-1A96-49A4-B42B-479E273C2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2419C-245A-48E3-A440-F2ECC2A80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B68C4-ECE0-4701-A3F2-877A3C2B336F}" type="datetimeFigureOut">
              <a:rPr lang="en-US" smtClean="0"/>
              <a:t>1/20/2022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290A9-4FEA-41E8-B8C8-2466B64ACE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2756C-9132-41C9-BC56-9A17689211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EA3EC-3D4B-4FFC-993A-0D6C4E6E3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0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>
            <a:extLst>
              <a:ext uri="{FF2B5EF4-FFF2-40B4-BE49-F238E27FC236}">
                <a16:creationId xmlns:a16="http://schemas.microsoft.com/office/drawing/2014/main" id="{AD51578A-A5A5-4921-A3F0-368A58E616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8" y="2943"/>
            <a:ext cx="12182166" cy="6909617"/>
          </a:xfrm>
          <a:prstGeom prst="rect">
            <a:avLst/>
          </a:prstGeom>
        </p:spPr>
      </p:pic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C97F217E-0538-4DB8-A296-CF9630A886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99439"/>
              </p:ext>
            </p:extLst>
          </p:nvPr>
        </p:nvGraphicFramePr>
        <p:xfrm>
          <a:off x="2781300" y="209550"/>
          <a:ext cx="8977290" cy="668068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498229">
                  <a:extLst>
                    <a:ext uri="{9D8B030D-6E8A-4147-A177-3AD203B41FA5}">
                      <a16:colId xmlns:a16="http://schemas.microsoft.com/office/drawing/2014/main" val="3987347461"/>
                    </a:ext>
                  </a:extLst>
                </a:gridCol>
                <a:gridCol w="2017776">
                  <a:extLst>
                    <a:ext uri="{9D8B030D-6E8A-4147-A177-3AD203B41FA5}">
                      <a16:colId xmlns:a16="http://schemas.microsoft.com/office/drawing/2014/main" val="1042151636"/>
                    </a:ext>
                  </a:extLst>
                </a:gridCol>
                <a:gridCol w="1776124">
                  <a:extLst>
                    <a:ext uri="{9D8B030D-6E8A-4147-A177-3AD203B41FA5}">
                      <a16:colId xmlns:a16="http://schemas.microsoft.com/office/drawing/2014/main" val="1445588224"/>
                    </a:ext>
                  </a:extLst>
                </a:gridCol>
                <a:gridCol w="1981530">
                  <a:extLst>
                    <a:ext uri="{9D8B030D-6E8A-4147-A177-3AD203B41FA5}">
                      <a16:colId xmlns:a16="http://schemas.microsoft.com/office/drawing/2014/main" val="2243181932"/>
                    </a:ext>
                  </a:extLst>
                </a:gridCol>
                <a:gridCol w="1703631">
                  <a:extLst>
                    <a:ext uri="{9D8B030D-6E8A-4147-A177-3AD203B41FA5}">
                      <a16:colId xmlns:a16="http://schemas.microsoft.com/office/drawing/2014/main" val="3479972951"/>
                    </a:ext>
                  </a:extLst>
                </a:gridCol>
              </a:tblGrid>
              <a:tr h="30843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Monday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Thursday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Friday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7933697"/>
                  </a:ext>
                </a:extLst>
              </a:tr>
              <a:tr h="234888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400" dirty="0">
                        <a:effectLst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dirty="0">
                          <a:effectLst/>
                        </a:rPr>
                        <a:t>Targeted 1:1</a:t>
                      </a:r>
                      <a:br>
                        <a:rPr lang="en-US" sz="1200" b="1" dirty="0">
                          <a:effectLst/>
                        </a:rPr>
                      </a:br>
                      <a:r>
                        <a:rPr lang="en-US" sz="1200" b="1" dirty="0">
                          <a:effectLst/>
                        </a:rPr>
                        <a:t> Drop in </a:t>
                      </a:r>
                      <a:br>
                        <a:rPr lang="en-US" sz="1200" b="1" dirty="0">
                          <a:effectLst/>
                        </a:rPr>
                      </a:br>
                      <a:r>
                        <a:rPr lang="en-US" sz="1200" dirty="0" err="1">
                          <a:effectLst/>
                        </a:rPr>
                        <a:t>Brinnington</a:t>
                      </a:r>
                      <a:r>
                        <a:rPr lang="en-US" sz="1200" dirty="0">
                          <a:effectLst/>
                        </a:rPr>
                        <a:t> First House (SK5 8EN) 10am -12pm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Keri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dirty="0">
                          <a:effectLst/>
                        </a:rPr>
                        <a:t>Age Well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 Quaker Meeting House (SK1 3QL) 10am-12pm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Tariq</a:t>
                      </a:r>
                      <a:br>
                        <a:rPr lang="en-US" sz="1200" dirty="0">
                          <a:effectLst/>
                        </a:rPr>
                      </a:br>
                      <a:endParaRPr lang="en-US" sz="1200" dirty="0">
                        <a:effectLst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Targeted Group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Brinnington Community Centre (SK5 8ER)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10am-12pm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Steven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TDSU Walking Football 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Power League (SK4 2AP) 10:30am 12:30pm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Steven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217017"/>
                  </a:ext>
                </a:extLst>
              </a:tr>
              <a:tr h="18269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Targeted Group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VIRTUAL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1pm-2:30pm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Keri</a:t>
                      </a:r>
                      <a:endParaRPr lang="en-GB" sz="1200">
                        <a:effectLst/>
                      </a:endParaRPr>
                    </a:p>
                    <a:p>
                      <a:pPr lvl="0" algn="ctr">
                        <a:buNone/>
                      </a:pP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US" sz="1200" b="1" dirty="0"/>
                        <a:t>TDSU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Brinnington Life Leisure (SK5 8LS) 12:30-2pm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Steven </a:t>
                      </a: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dirty="0">
                          <a:effectLst/>
                        </a:rPr>
                        <a:t>Age Well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Arthur Greenwood Centre (SK6 1ES) 1pm-3pm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Helen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sz="1200" dirty="0">
                        <a:effectLst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dirty="0">
                          <a:effectLst/>
                        </a:rPr>
                        <a:t>TDSU 1:1 Drop in</a:t>
                      </a:r>
                      <a:br>
                        <a:rPr lang="en-US" sz="1200" b="1" dirty="0">
                          <a:effectLst/>
                        </a:rPr>
                      </a:br>
                      <a:r>
                        <a:rPr lang="en-US" sz="1200" b="0" dirty="0">
                          <a:effectLst/>
                        </a:rPr>
                        <a:t>Lancashire Hill Community Centre (SK5 7RP)</a:t>
                      </a:r>
                      <a:br>
                        <a:rPr lang="en-US" sz="1200" b="0" dirty="0">
                          <a:effectLst/>
                        </a:rPr>
                      </a:br>
                      <a:r>
                        <a:rPr lang="en-US" sz="1200" b="0" dirty="0">
                          <a:effectLst/>
                        </a:rPr>
                        <a:t>2-3pm</a:t>
                      </a:r>
                      <a:br>
                        <a:rPr lang="en-US" sz="1200" b="0" dirty="0">
                          <a:effectLst/>
                        </a:rPr>
                      </a:br>
                      <a:r>
                        <a:rPr lang="en-US" sz="1200" b="0" dirty="0">
                          <a:effectLst/>
                        </a:rPr>
                        <a:t>Tariq</a:t>
                      </a:r>
                      <a:endParaRPr lang="en-US" sz="1200" b="1" dirty="0"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632405"/>
                  </a:ext>
                </a:extLst>
              </a:tr>
              <a:tr h="2064174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FAB Group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Rose Walker Community Centre (SK3 0JA) 4:30-6pm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Helen and Sarah</a:t>
                      </a:r>
                    </a:p>
                    <a:p>
                      <a:pPr lvl="0" algn="ctr">
                        <a:buNone/>
                      </a:pPr>
                      <a:endParaRPr lang="en-US" sz="1200" b="1" dirty="0"/>
                    </a:p>
                    <a:p>
                      <a:pPr lvl="0" algn="ctr">
                        <a:buNone/>
                      </a:pPr>
                      <a:r>
                        <a:rPr lang="en-US" sz="1200" b="1" dirty="0"/>
                        <a:t>TDSU</a:t>
                      </a:r>
                      <a:br>
                        <a:rPr lang="en-US" sz="1200" b="1" dirty="0"/>
                      </a:br>
                      <a:r>
                        <a:rPr lang="en-US" sz="1200" b="0" i="0" u="none" strike="noStrike" noProof="0" dirty="0"/>
                        <a:t>Arthur Greenwood Centre</a:t>
                      </a:r>
                      <a:br>
                        <a:rPr lang="en-US" sz="1200" b="0" i="0" u="none" strike="noStrike" noProof="0" dirty="0"/>
                      </a:br>
                      <a:r>
                        <a:rPr lang="en-US" sz="1200" b="0" i="0" u="none" strike="noStrike" noProof="0" dirty="0"/>
                        <a:t>(SK6 1ES) 6-7:30pm</a:t>
                      </a:r>
                      <a:br>
                        <a:rPr lang="en-US" sz="1200" b="0" i="0" u="none" strike="noStrike" noProof="0" dirty="0"/>
                      </a:br>
                      <a:r>
                        <a:rPr lang="en-US" sz="1200" b="0" i="0" u="none" strike="noStrike" noProof="0" dirty="0"/>
                        <a:t>Tariq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/>
                        <a:t>Targeted Group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VIRTUAL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 6pm-7:30pm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Keri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200" b="1" dirty="0"/>
                        <a:t>FAB Group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Brinnington Life Leisure (SK5 8LS)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 4:30-6pm</a:t>
                      </a:r>
                      <a:br>
                        <a:rPr lang="en-US" sz="1200" dirty="0"/>
                      </a:br>
                      <a:r>
                        <a:rPr lang="en-US" sz="1200" dirty="0"/>
                        <a:t>Helen and Steven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noProof="0" dirty="0">
                          <a:effectLst/>
                          <a:latin typeface="Calibri"/>
                        </a:rPr>
                        <a:t>Age Wel</a:t>
                      </a:r>
                      <a:r>
                        <a:rPr lang="en-US" sz="1200" b="0" i="0" u="none" strike="noStrike" noProof="0" dirty="0">
                          <a:effectLst/>
                          <a:latin typeface="Calibri"/>
                        </a:rPr>
                        <a:t>l</a:t>
                      </a:r>
                      <a:br>
                        <a:rPr lang="en-US" sz="1200" b="0" i="0" u="none" strike="noStrike" noProof="0" dirty="0"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noProof="0" dirty="0">
                          <a:effectLst/>
                          <a:latin typeface="Calibri"/>
                        </a:rPr>
                        <a:t>Queen's Garden (SK8 2BA) </a:t>
                      </a:r>
                      <a:br>
                        <a:rPr lang="en-US" sz="1200" b="0" i="0" u="none" strike="noStrike" noProof="0" dirty="0"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noProof="0" dirty="0">
                          <a:effectLst/>
                          <a:latin typeface="Calibri"/>
                        </a:rPr>
                        <a:t> 3-5pm </a:t>
                      </a:r>
                      <a:br>
                        <a:rPr lang="en-US" sz="1200" b="0" i="0" u="none" strike="noStrike" noProof="0" dirty="0">
                          <a:effectLst/>
                          <a:latin typeface="Calibri"/>
                        </a:rPr>
                      </a:br>
                      <a:r>
                        <a:rPr lang="en-US" sz="1200" b="0" i="0" u="none" strike="noStrike" noProof="0" dirty="0">
                          <a:effectLst/>
                          <a:latin typeface="Calibri"/>
                        </a:rPr>
                        <a:t>Tariq</a:t>
                      </a: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i="0" u="none" strike="noStrike" noProof="0" dirty="0">
                        <a:effectLst/>
                        <a:latin typeface="Calibri"/>
                      </a:endParaRPr>
                    </a:p>
                    <a:p>
                      <a:pPr marL="0" marR="0" lvl="0" indent="0" algn="ctr" defTabSz="9144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</a:rPr>
                        <a:t>Targeted Group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VIRTUAL 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6pm-7:30pm</a:t>
                      </a:r>
                      <a:br>
                        <a:rPr lang="en-US" sz="1200" dirty="0">
                          <a:effectLst/>
                        </a:rPr>
                      </a:br>
                      <a:r>
                        <a:rPr lang="en-US" sz="1200" dirty="0">
                          <a:effectLst/>
                        </a:rPr>
                        <a:t>Sarah</a:t>
                      </a:r>
                      <a:endParaRPr lang="en-GB" sz="1200">
                        <a:effectLst/>
                      </a:endParaRPr>
                    </a:p>
                    <a:p>
                      <a:pPr lvl="0"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endParaRPr lang="en-GB" sz="1200" dirty="0">
                        <a:effectLst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531252"/>
                  </a:ext>
                </a:extLst>
              </a:tr>
            </a:tbl>
          </a:graphicData>
        </a:graphic>
      </p:graphicFrame>
      <p:sp>
        <p:nvSpPr>
          <p:cNvPr id="20" name="TextBox 19">
            <a:extLst>
              <a:ext uri="{FF2B5EF4-FFF2-40B4-BE49-F238E27FC236}">
                <a16:creationId xmlns:a16="http://schemas.microsoft.com/office/drawing/2014/main" id="{2DD32111-BFD6-44D5-9366-C06159260F55}"/>
              </a:ext>
            </a:extLst>
          </p:cNvPr>
          <p:cNvSpPr txBox="1"/>
          <p:nvPr/>
        </p:nvSpPr>
        <p:spPr>
          <a:xfrm>
            <a:off x="482641" y="1290466"/>
            <a:ext cx="2226934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b="1" dirty="0"/>
              <a:t>Targeted groups</a:t>
            </a:r>
            <a:r>
              <a:rPr lang="en-GB" sz="1200" dirty="0"/>
              <a:t> – Healthy lifestyle sessions for adults to lose weight, get fit and feel motivated.</a:t>
            </a:r>
            <a:endParaRPr lang="en-GB" sz="1200" dirty="0">
              <a:cs typeface="Calibri" panose="020F0502020204030204"/>
            </a:endParaRPr>
          </a:p>
          <a:p>
            <a:endParaRPr lang="en-GB" sz="1200" dirty="0">
              <a:cs typeface="Calibri" panose="020F0502020204030204"/>
            </a:endParaRPr>
          </a:p>
          <a:p>
            <a:r>
              <a:rPr lang="en-US" sz="1200" b="1" dirty="0">
                <a:cs typeface="Calibri" panose="020F0502020204030204"/>
              </a:rPr>
              <a:t>Trim Down Shape UP (TDSU)-</a:t>
            </a:r>
            <a:r>
              <a:rPr lang="en-US" sz="1200" dirty="0">
                <a:cs typeface="Calibri" panose="020F0502020204030204"/>
              </a:rPr>
              <a:t> </a:t>
            </a:r>
            <a:r>
              <a:rPr lang="en-US" sz="1200" dirty="0" err="1">
                <a:cs typeface="Calibri" panose="020F0502020204030204"/>
              </a:rPr>
              <a:t>Mens</a:t>
            </a:r>
            <a:r>
              <a:rPr lang="en-US" sz="1200" dirty="0">
                <a:cs typeface="Calibri" panose="020F0502020204030204"/>
              </a:rPr>
              <a:t> only sessions supporting men with their health and fitness goals.</a:t>
            </a:r>
          </a:p>
          <a:p>
            <a:endParaRPr lang="en-US" sz="1200" dirty="0">
              <a:cs typeface="Calibri" panose="020F0502020204030204"/>
            </a:endParaRPr>
          </a:p>
          <a:p>
            <a:r>
              <a:rPr lang="en-US" sz="1200" b="1" dirty="0">
                <a:cs typeface="Calibri" panose="020F0502020204030204"/>
              </a:rPr>
              <a:t>Age Well with ABL – </a:t>
            </a:r>
            <a:r>
              <a:rPr lang="en-US" sz="1200" dirty="0">
                <a:cs typeface="Calibri" panose="020F0502020204030204"/>
              </a:rPr>
              <a:t>Nutrition and exercise for 65+. Low impact exercise, tailored nutrition and group support.</a:t>
            </a:r>
          </a:p>
          <a:p>
            <a:endParaRPr lang="en-US" sz="1200" dirty="0">
              <a:cs typeface="Calibri" panose="020F0502020204030204"/>
            </a:endParaRPr>
          </a:p>
          <a:p>
            <a:r>
              <a:rPr lang="en-US" sz="1200" b="1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FAB groups </a:t>
            </a:r>
            <a:r>
              <a:rPr lang="en-US" sz="1200" b="0" i="0" u="none" strike="noStrike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– Fun physical activity and healthy lifestyle sessions for families. A great opportunity to learn new skills and to achieve long term healthy eating habits for your family.</a:t>
            </a:r>
            <a:r>
              <a:rPr lang="en-US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​</a:t>
            </a:r>
            <a:endParaRPr lang="en-US" sz="1200" dirty="0">
              <a:latin typeface="Calibri"/>
              <a:cs typeface="Calibri"/>
            </a:endParaRPr>
          </a:p>
          <a:p>
            <a:endParaRPr lang="en-US" sz="1200" dirty="0">
              <a:cs typeface="Calibri" panose="020F0502020204030204"/>
            </a:endParaRPr>
          </a:p>
          <a:p>
            <a:r>
              <a:rPr lang="en-US" sz="1200" b="1" dirty="0">
                <a:cs typeface="Calibri" panose="020F0502020204030204"/>
              </a:rPr>
              <a:t>For more information or to book onto a session call 0161 870 6492 Option 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8E4BE7-1B1A-4450-BC5C-3D91DA7DCFD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640280" y="304555"/>
            <a:ext cx="2127015" cy="990333"/>
          </a:xfrm>
          <a:prstGeom prst="rect">
            <a:avLst/>
          </a:prstGeom>
          <a:noFill/>
          <a:ln>
            <a:noFill/>
            <a:prstDash/>
          </a:ln>
        </p:spPr>
      </p:pic>
    </p:spTree>
    <p:extLst>
      <p:ext uri="{BB962C8B-B14F-4D97-AF65-F5344CB8AC3E}">
        <p14:creationId xmlns:p14="http://schemas.microsoft.com/office/powerpoint/2010/main" val="406084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DE295510507B42B0F001C6C3BF32C7" ma:contentTypeVersion="13" ma:contentTypeDescription="Create a new document." ma:contentTypeScope="" ma:versionID="37b970c356f388063a221f772b53a378">
  <xsd:schema xmlns:xsd="http://www.w3.org/2001/XMLSchema" xmlns:xs="http://www.w3.org/2001/XMLSchema" xmlns:p="http://schemas.microsoft.com/office/2006/metadata/properties" xmlns:ns2="7a319a0d-b577-4cf3-a100-7bdbc5fb7041" xmlns:ns3="1703c7b1-a90e-465c-b6ff-06f6413fc96c" targetNamespace="http://schemas.microsoft.com/office/2006/metadata/properties" ma:root="true" ma:fieldsID="2a50e9220a1195839b4c0196e2693c03" ns2:_="" ns3:_="">
    <xsd:import namespace="7a319a0d-b577-4cf3-a100-7bdbc5fb7041"/>
    <xsd:import namespace="1703c7b1-a90e-465c-b6ff-06f6413fc96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319a0d-b577-4cf3-a100-7bdbc5fb70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03c7b1-a90e-465c-b6ff-06f6413fc9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a319a0d-b577-4cf3-a100-7bdbc5fb7041">
      <UserInfo>
        <DisplayName/>
        <AccountId xsi:nil="true"/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A9ADFD-573B-4798-97BA-1356278AE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319a0d-b577-4cf3-a100-7bdbc5fb7041"/>
    <ds:schemaRef ds:uri="1703c7b1-a90e-465c-b6ff-06f6413fc9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DC98306-F1F5-464F-B4E9-94C63D6DC05E}">
  <ds:schemaRefs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purl.org/dc/elements/1.1/"/>
    <ds:schemaRef ds:uri="1703c7b1-a90e-465c-b6ff-06f6413fc96c"/>
    <ds:schemaRef ds:uri="7a319a0d-b577-4cf3-a100-7bdbc5fb7041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905F133-4D84-4343-89BA-C5ABAFFEF0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300</Words>
  <Application>Microsoft Office PowerPoint</Application>
  <PresentationFormat>Widescreen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Platt</dc:creator>
  <cp:lastModifiedBy>Kate Mcloughlin</cp:lastModifiedBy>
  <cp:revision>318</cp:revision>
  <cp:lastPrinted>2022-01-20T12:44:54Z</cp:lastPrinted>
  <dcterms:created xsi:type="dcterms:W3CDTF">2020-04-17T15:21:30Z</dcterms:created>
  <dcterms:modified xsi:type="dcterms:W3CDTF">2022-01-20T13:40:24Z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0x01010096DE295510507B42B0F001C6C3BF32C7</vt:lpwstr>
  </property>
  <property fmtid="{D5CDD505-2E9C-101B-9397-08002B2CF9AE}" pid="3" name="Order">
    <vt:r8>1294500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ComplianceAssetId">
    <vt:lpwstr/>
  </property>
  <property fmtid="{D5CDD505-2E9C-101B-9397-08002B2CF9AE}" pid="8" name="TemplateUrl">
    <vt:lpwstr/>
  </property>
</Properties>
</file>