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9" d="100"/>
          <a:sy n="69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B389F-CFF2-C785-6C0D-DF4BC97B70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1067B5-2387-1932-D29B-B7B3C7AE05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EE537-D437-C8A3-0A94-DBCBF829F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2557-43A9-48EF-9735-63EE0A22ADA9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795DF-024C-29C8-8D0D-5D1B58D2A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497B6-C825-C79B-281F-8C5B1DB01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B6B6-D2AA-40DD-B87B-97A853B55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09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D0F6E-35B8-F4A6-36FA-3B35A1739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B78357-083B-2D5E-19EA-08C1A5E32A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9A622-15EA-218D-794D-243DA9129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2557-43A9-48EF-9735-63EE0A22ADA9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DE41B-D4D1-C179-A2C8-AB5F5AB63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6EF37-5696-7E1C-8E17-EAE99B20A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B6B6-D2AA-40DD-B87B-97A853B55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374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B1B3BA-8F15-AAF9-6891-C62B7781DE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3CE851-6AEC-DEBA-1425-E662A13E42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D73A6-0C36-15DD-7045-ECFB11869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2557-43A9-48EF-9735-63EE0A22ADA9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8B66A-B52B-3588-077F-6CBDB0F01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63ED6-BD8B-4EF8-D92C-5639590D3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B6B6-D2AA-40DD-B87B-97A853B55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777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BED6B-F595-059E-3CE6-152A2E2D5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32EC4-57D0-2766-7D4E-823C45DB5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EF7CA-7C85-52E3-0576-3F1B8DCAE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2557-43A9-48EF-9735-63EE0A22ADA9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3FF31-1343-0137-60CC-4E222C328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BA634-FA6C-F2ED-623F-EB2E89157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B6B6-D2AA-40DD-B87B-97A853B55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7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5CC8F-E77A-16C5-567C-015DB653D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EA5458-4410-267F-3248-1B963B9EA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804F5-6374-08C1-5E65-64E4DC030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2557-43A9-48EF-9735-63EE0A22ADA9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F33B0-C01C-9C59-7DF6-4BFE44331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4B048-67F9-C0F0-5888-658289C1F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B6B6-D2AA-40DD-B87B-97A853B55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709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A7574-37F6-605F-ADC8-7BFB55CBA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46141-325A-3994-A709-E9F1E9CA26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3E1767-2BBD-699A-EC7E-D78C3B891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551EBC-0AB6-90A5-FCED-12E048425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2557-43A9-48EF-9735-63EE0A22ADA9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98E8AB-8CD3-7FCE-F194-5164204E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797FB6-9DDB-2725-C69E-CE70B10CE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B6B6-D2AA-40DD-B87B-97A853B55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2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A9A7F-52F7-203E-AE93-8E8512D8B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DF80FC-84C0-F70D-6CBD-7FD8FC8C6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4ED926-EFF0-AF80-FDB0-62565D41D5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1DD925-969A-ED4A-5EAB-F973368356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8171A0-5F71-1B20-05F7-7446498787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84E440-7523-B153-2017-CCF6686B9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2557-43A9-48EF-9735-63EE0A22ADA9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5958A3-80F2-0387-E4B4-B9CC4C3A6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221173-5959-2909-C1AA-18E988C0F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B6B6-D2AA-40DD-B87B-97A853B55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33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AAF1F-1463-42DC-0B20-251BADC8F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72563-BC46-934B-ACF9-5F4FA1D26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2557-43A9-48EF-9735-63EE0A22ADA9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130854-D506-1D62-26A1-F9772E926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936A6E-9E29-138B-4994-606BDDA35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B6B6-D2AA-40DD-B87B-97A853B55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3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73F16E-1DD1-00A7-2DE1-B5F86E732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2557-43A9-48EF-9735-63EE0A22ADA9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59EBDC-C524-D940-F82D-942FB0E8D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47162-76B2-5409-5240-142812152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B6B6-D2AA-40DD-B87B-97A853B55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122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B5F0A-F454-917B-2B6F-3920C7F52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F8F5F-F025-A83C-B4DC-E70F2C0E7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C69F3D-01B3-D07E-6779-FAF5DA580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D989A-3A7D-E32E-4366-6EA472046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2557-43A9-48EF-9735-63EE0A22ADA9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AE6B71-AB70-6F06-56AB-CF4A37AA9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31BD8B-AEA7-CE98-E4F0-CBD85CED1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B6B6-D2AA-40DD-B87B-97A853B55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224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E3FBE-CE72-932A-4183-BDFAD9C36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728B4A-9FDF-5DCF-078A-3429B972E1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6B7A25-CB8C-30C5-4C6B-D9CCF27B3B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8D587A-52DF-0D1C-213E-A9C1C6F59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2557-43A9-48EF-9735-63EE0A22ADA9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D4061F-B973-BBCE-D0F8-9B542B845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286882-879C-55CF-E7B0-56294EB6F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B6B6-D2AA-40DD-B87B-97A853B55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27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02B9D4-D4E2-3E82-2F30-E9FDEA262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F7A1CD-5042-0537-404F-21B22CA7B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9A2D2-BF25-B8D4-9A48-379B8F0B84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C2557-43A9-48EF-9735-63EE0A22ADA9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C7580-F39D-A65B-63E4-7CEF47AA20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69872-F25B-E181-E902-D4B0F9D1A6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CB6B6-D2AA-40DD-B87B-97A853B55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12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ealthwatchstockport.co.uk/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ssabilities Careers">
            <a:extLst>
              <a:ext uri="{FF2B5EF4-FFF2-40B4-BE49-F238E27FC236}">
                <a16:creationId xmlns:a16="http://schemas.microsoft.com/office/drawing/2014/main" id="{98AA76B6-115E-E6BB-AEE4-9733C9484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111" y="104445"/>
            <a:ext cx="1353215" cy="811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DCCC7AB-CB1B-3603-12EF-805E210B086F}"/>
              </a:ext>
            </a:extLst>
          </p:cNvPr>
          <p:cNvSpPr txBox="1"/>
          <p:nvPr/>
        </p:nvSpPr>
        <p:spPr>
          <a:xfrm>
            <a:off x="1185335" y="1108805"/>
            <a:ext cx="4165600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BIG HEALTH DAY</a:t>
            </a:r>
          </a:p>
          <a:p>
            <a:pPr algn="ctr"/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For adults with learning disabilities and their carers</a:t>
            </a:r>
          </a:p>
          <a:p>
            <a:pPr algn="ctr"/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Learn about what you can do to look after your body, stay healthy and live a long life.</a:t>
            </a:r>
          </a:p>
          <a:p>
            <a:pPr algn="ctr"/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Thursday 22</a:t>
            </a:r>
            <a:r>
              <a:rPr lang="en-GB" sz="14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nd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June</a:t>
            </a:r>
          </a:p>
          <a:p>
            <a:pPr algn="ctr"/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10am-4pm</a:t>
            </a:r>
          </a:p>
          <a:p>
            <a:pPr algn="ctr"/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 Vernon Park Café, </a:t>
            </a:r>
            <a:r>
              <a:rPr lang="nn-NO" sz="1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Turncroft Lane, Stockport SK1 4AR</a:t>
            </a:r>
            <a:endParaRPr lang="en-GB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Luncheon Express - Buffets, Catering, Sandwiches, Sandwich Delivery,  Retail, Wholesale - Sheffield, Rotherham, UK">
            <a:extLst>
              <a:ext uri="{FF2B5EF4-FFF2-40B4-BE49-F238E27FC236}">
                <a16:creationId xmlns:a16="http://schemas.microsoft.com/office/drawing/2014/main" id="{562CF993-75DA-03CD-9227-CD49ABF10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726" y="4674921"/>
            <a:ext cx="1679928" cy="125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AD2D038-6CE6-B992-AE19-96238E5529CA}"/>
              </a:ext>
            </a:extLst>
          </p:cNvPr>
          <p:cNvSpPr txBox="1"/>
          <p:nvPr/>
        </p:nvSpPr>
        <p:spPr>
          <a:xfrm>
            <a:off x="296332" y="6036705"/>
            <a:ext cx="5678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 Fudge the pony                Free lunch              Smoothie bike</a:t>
            </a:r>
          </a:p>
        </p:txBody>
      </p:sp>
      <p:pic>
        <p:nvPicPr>
          <p:cNvPr id="1030" name="Picture 6" descr="Smoothie bike | Resource Centre">
            <a:extLst>
              <a:ext uri="{FF2B5EF4-FFF2-40B4-BE49-F238E27FC236}">
                <a16:creationId xmlns:a16="http://schemas.microsoft.com/office/drawing/2014/main" id="{7CD59EEB-9157-4844-B53A-88FA34D39F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073" y="4674922"/>
            <a:ext cx="1679928" cy="125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Pure Innovations Logo">
            <a:extLst>
              <a:ext uri="{FF2B5EF4-FFF2-40B4-BE49-F238E27FC236}">
                <a16:creationId xmlns:a16="http://schemas.microsoft.com/office/drawing/2014/main" id="{3D283DFA-166E-DBB9-21F5-910E4AD2DF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50" y="46500"/>
            <a:ext cx="1320829" cy="753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Pennine Care NHS Foundation Trust - use for Healthy Minds - Arthritis Action">
            <a:extLst>
              <a:ext uri="{FF2B5EF4-FFF2-40B4-BE49-F238E27FC236}">
                <a16:creationId xmlns:a16="http://schemas.microsoft.com/office/drawing/2014/main" id="{E31F7D77-1934-8631-1166-B34F8D6C1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326" y="112825"/>
            <a:ext cx="1112355" cy="69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87E82C-2421-A0B5-F102-A0B88712C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8531" y="323583"/>
            <a:ext cx="5461185" cy="5192129"/>
          </a:xfrm>
        </p:spPr>
        <p:txBody>
          <a:bodyPr/>
          <a:lstStyle/>
          <a:p>
            <a:pPr marL="0" indent="0" algn="ctr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There will be a series of short talks on ways to keep healthy</a:t>
            </a:r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69030FF9-29D0-AA40-0299-1198878D21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816954"/>
              </p:ext>
            </p:extLst>
          </p:nvPr>
        </p:nvGraphicFramePr>
        <p:xfrm>
          <a:off x="6521062" y="544905"/>
          <a:ext cx="5461186" cy="6151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447">
                  <a:extLst>
                    <a:ext uri="{9D8B030D-6E8A-4147-A177-3AD203B41FA5}">
                      <a16:colId xmlns:a16="http://schemas.microsoft.com/office/drawing/2014/main" val="256234359"/>
                    </a:ext>
                  </a:extLst>
                </a:gridCol>
                <a:gridCol w="2955344">
                  <a:extLst>
                    <a:ext uri="{9D8B030D-6E8A-4147-A177-3AD203B41FA5}">
                      <a16:colId xmlns:a16="http://schemas.microsoft.com/office/drawing/2014/main" val="3218647875"/>
                    </a:ext>
                  </a:extLst>
                </a:gridCol>
                <a:gridCol w="1820395">
                  <a:extLst>
                    <a:ext uri="{9D8B030D-6E8A-4147-A177-3AD203B41FA5}">
                      <a16:colId xmlns:a16="http://schemas.microsoft.com/office/drawing/2014/main" val="1910850539"/>
                    </a:ext>
                  </a:extLst>
                </a:gridCol>
              </a:tblGrid>
              <a:tr h="471438">
                <a:tc>
                  <a:txBody>
                    <a:bodyPr/>
                    <a:lstStyle/>
                    <a:p>
                      <a:r>
                        <a:rPr lang="en-GB" sz="1600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Speaker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01920"/>
                  </a:ext>
                </a:extLst>
              </a:tr>
              <a:tr h="825363">
                <a:tc>
                  <a:txBody>
                    <a:bodyPr/>
                    <a:lstStyle/>
                    <a:p>
                      <a:r>
                        <a:rPr lang="en-GB" sz="1600" dirty="0"/>
                        <a:t>10am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Healthy eating tips to keep well and prevent/</a:t>
                      </a:r>
                      <a:r>
                        <a:rPr lang="en-GB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 diabetes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Julie Knitter</a:t>
                      </a:r>
                    </a:p>
                    <a:p>
                      <a:r>
                        <a:rPr lang="en-GB" sz="1600" dirty="0"/>
                        <a:t>Diabetes Dietician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892123"/>
                  </a:ext>
                </a:extLst>
              </a:tr>
              <a:tr h="1069916">
                <a:tc>
                  <a:txBody>
                    <a:bodyPr/>
                    <a:lstStyle/>
                    <a:p>
                      <a:r>
                        <a:rPr lang="en-GB" sz="1600" dirty="0"/>
                        <a:t>11am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The learning disability care co-ordinators role and importance of the annual health checks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Karen Crawford and Naomi Perkins</a:t>
                      </a:r>
                    </a:p>
                    <a:p>
                      <a:r>
                        <a:rPr lang="en-GB" sz="1600" dirty="0"/>
                        <a:t>LD Care Co-ordinators at GPs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41"/>
                  </a:ext>
                </a:extLst>
              </a:tr>
              <a:tr h="1020863">
                <a:tc>
                  <a:txBody>
                    <a:bodyPr/>
                    <a:lstStyle/>
                    <a:p>
                      <a:r>
                        <a:rPr lang="en-GB" sz="1600" dirty="0"/>
                        <a:t>12pm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Red flag symptoms for cancer and keeping yourself safe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</a:rPr>
                        <a:t>Hayley Taylor- Cox 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Lead for Cancer Prevention </a:t>
                      </a:r>
                      <a:r>
                        <a:rPr lang="en-GB" sz="1600" dirty="0">
                          <a:latin typeface="+mn-lt"/>
                        </a:rPr>
                        <a:t>Public Health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82882"/>
                  </a:ext>
                </a:extLst>
              </a:tr>
              <a:tr h="1069916">
                <a:tc>
                  <a:txBody>
                    <a:bodyPr/>
                    <a:lstStyle/>
                    <a:p>
                      <a:r>
                        <a:rPr lang="en-GB" sz="1600" dirty="0"/>
                        <a:t>1pm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The importance of good oral hygiene and what reasonable adjustments are available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Anne Jepson</a:t>
                      </a:r>
                    </a:p>
                    <a:p>
                      <a:r>
                        <a:rPr lang="en-GB" sz="1600" dirty="0"/>
                        <a:t>Senior Oral Health Promoter from Kingsgate Dentist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3264555"/>
                  </a:ext>
                </a:extLst>
              </a:tr>
              <a:tr h="825363">
                <a:tc>
                  <a:txBody>
                    <a:bodyPr/>
                    <a:lstStyle/>
                    <a:p>
                      <a:r>
                        <a:rPr lang="en-GB" sz="1600" dirty="0"/>
                        <a:t>2pm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The importance of getting your eyes tested and what reasonable adjustments are available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Rebecca Lunness 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Joanne Kennedy 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SeeAbility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984199"/>
                  </a:ext>
                </a:extLst>
              </a:tr>
              <a:tr h="787523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3pm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chemeClr val="tx1"/>
                          </a:solidFill>
                        </a:rPr>
                        <a:t>Pure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Innovations' new Talking Therapies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Paige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Artus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and Ruth Whitehouse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Talking Therapies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717053"/>
                  </a:ext>
                </a:extLst>
              </a:tr>
            </a:tbl>
          </a:graphicData>
        </a:graphic>
      </p:graphicFrame>
      <p:pic>
        <p:nvPicPr>
          <p:cNvPr id="7" name="Picture 6" descr="A picture containing mammal, horse, mane, sorrel&#10;&#10;Description automatically generated">
            <a:extLst>
              <a:ext uri="{FF2B5EF4-FFF2-40B4-BE49-F238E27FC236}">
                <a16:creationId xmlns:a16="http://schemas.microsoft.com/office/drawing/2014/main" id="{FCDA4EA4-1EA2-9EF4-7658-9D63188C2E4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78" y="4674920"/>
            <a:ext cx="1320829" cy="1258324"/>
          </a:xfrm>
          <a:prstGeom prst="rect">
            <a:avLst/>
          </a:prstGeom>
        </p:spPr>
      </p:pic>
      <p:pic>
        <p:nvPicPr>
          <p:cNvPr id="15" name="Picture 14" descr="Text&#10;&#10;Description automatically generated">
            <a:hlinkClick r:id="rId8"/>
            <a:extLst>
              <a:ext uri="{FF2B5EF4-FFF2-40B4-BE49-F238E27FC236}">
                <a16:creationId xmlns:a16="http://schemas.microsoft.com/office/drawing/2014/main" id="{66CD29FD-E6C8-41A6-8FF1-73942B9C9100}"/>
              </a:ext>
            </a:extLst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152" y="238931"/>
            <a:ext cx="1251140" cy="36871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 descr="Stockport Metropolitan Borough Council Accessible Website | Recite Me">
            <a:extLst>
              <a:ext uri="{FF2B5EF4-FFF2-40B4-BE49-F238E27FC236}">
                <a16:creationId xmlns:a16="http://schemas.microsoft.com/office/drawing/2014/main" id="{F53DE253-4588-8160-BC17-AF5896BB2B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6" t="19937" r="5191" b="22782"/>
          <a:stretch/>
        </p:blipFill>
        <p:spPr bwMode="auto">
          <a:xfrm>
            <a:off x="2582560" y="92528"/>
            <a:ext cx="1276589" cy="515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570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944888522DB343A5AC946BB4A069A0" ma:contentTypeVersion="17" ma:contentTypeDescription="Create a new document." ma:contentTypeScope="" ma:versionID="deaf373eb22acae4ad1147db3b78d42b">
  <xsd:schema xmlns:xsd="http://www.w3.org/2001/XMLSchema" xmlns:xs="http://www.w3.org/2001/XMLSchema" xmlns:p="http://schemas.microsoft.com/office/2006/metadata/properties" xmlns:ns2="862cf69d-d8f9-4fb1-b2c0-72146f0dc6a8" xmlns:ns3="e2680bae-7ec3-4ef7-874e-e8bba22b9d64" targetNamespace="http://schemas.microsoft.com/office/2006/metadata/properties" ma:root="true" ma:fieldsID="47b13de55d3acab410ea2a7b76e40cca" ns2:_="" ns3:_="">
    <xsd:import namespace="862cf69d-d8f9-4fb1-b2c0-72146f0dc6a8"/>
    <xsd:import namespace="e2680bae-7ec3-4ef7-874e-e8bba22b9d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2cf69d-d8f9-4fb1-b2c0-72146f0dc6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0dc6f2c-7a00-456c-a14f-bec20cc090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680bae-7ec3-4ef7-874e-e8bba22b9d64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1d1344ef-9a72-465d-b568-bce6b1131572}" ma:internalName="TaxCatchAll" ma:showField="CatchAllData" ma:web="e2680bae-7ec3-4ef7-874e-e8bba22b9d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2680bae-7ec3-4ef7-874e-e8bba22b9d64" xsi:nil="true"/>
    <lcf76f155ced4ddcb4097134ff3c332f xmlns="862cf69d-d8f9-4fb1-b2c0-72146f0dc6a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0E54C8A-2EA3-4E38-A49E-E94CA67DD1FD}"/>
</file>

<file path=customXml/itemProps2.xml><?xml version="1.0" encoding="utf-8"?>
<ds:datastoreItem xmlns:ds="http://schemas.openxmlformats.org/officeDocument/2006/customXml" ds:itemID="{A06E9EE0-2756-47C4-BB04-3C7A4E472342}"/>
</file>

<file path=customXml/itemProps3.xml><?xml version="1.0" encoding="utf-8"?>
<ds:datastoreItem xmlns:ds="http://schemas.openxmlformats.org/officeDocument/2006/customXml" ds:itemID="{8146EA3E-34F7-4122-A320-5BC9CA7FAADB}"/>
</file>

<file path=docProps/app.xml><?xml version="1.0" encoding="utf-8"?>
<Properties xmlns="http://schemas.openxmlformats.org/officeDocument/2006/extended-properties" xmlns:vt="http://schemas.openxmlformats.org/officeDocument/2006/docPropsVTypes">
  <TotalTime>1286</TotalTime>
  <Words>187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Aldalou</dc:creator>
  <cp:lastModifiedBy>Claire Roberts</cp:lastModifiedBy>
  <cp:revision>24</cp:revision>
  <dcterms:created xsi:type="dcterms:W3CDTF">2023-04-12T12:12:32Z</dcterms:created>
  <dcterms:modified xsi:type="dcterms:W3CDTF">2023-06-12T11:12:05Z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0x010100E7944888522DB343A5AC946BB4A069A0</vt:lpwstr>
  </property>
</Properties>
</file>