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444"/>
    <a:srgbClr val="3ED9AF"/>
    <a:srgbClr val="78889F"/>
    <a:srgbClr val="ACACAC"/>
    <a:srgbClr val="9B9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2754ED-BC12-4576-869B-D048E9552EB4}" v="6" dt="2025-10-31T09:26:22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70" d="100"/>
          <a:sy n="70" d="100"/>
        </p:scale>
        <p:origin x="2524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Dayes" userId="a56d44da-2a1e-421d-b07b-0fc317748042" providerId="ADAL" clId="{AD0BC9BA-A344-4EFB-8114-C46C33939D56}"/>
    <pc:docChg chg="undo custSel modSld replTag delTag">
      <pc:chgData name="Jennie Dayes" userId="a56d44da-2a1e-421d-b07b-0fc317748042" providerId="ADAL" clId="{AD0BC9BA-A344-4EFB-8114-C46C33939D56}" dt="2024-12-20T10:32:38.896" v="1446"/>
      <pc:docMkLst>
        <pc:docMk/>
      </pc:docMkLst>
      <pc:sldChg chg="addSp delSp modSp mod">
        <pc:chgData name="Jennie Dayes" userId="a56d44da-2a1e-421d-b07b-0fc317748042" providerId="ADAL" clId="{AD0BC9BA-A344-4EFB-8114-C46C33939D56}" dt="2024-12-20T10:32:28.190" v="1443" actId="1076"/>
        <pc:sldMkLst>
          <pc:docMk/>
          <pc:sldMk cId="3714575899" sldId="256"/>
        </pc:sldMkLst>
      </pc:sldChg>
    </pc:docChg>
  </pc:docChgLst>
  <pc:docChgLst>
    <pc:chgData name="Jennie Dayes" userId="a56d44da-2a1e-421d-b07b-0fc317748042" providerId="ADAL" clId="{C72754ED-BC12-4576-869B-D048E9552EB4}"/>
    <pc:docChg chg="undo custSel delSld modSld">
      <pc:chgData name="Jennie Dayes" userId="a56d44da-2a1e-421d-b07b-0fc317748042" providerId="ADAL" clId="{C72754ED-BC12-4576-869B-D048E9552EB4}" dt="2025-10-31T09:57:08.897" v="990" actId="20577"/>
      <pc:docMkLst>
        <pc:docMk/>
      </pc:docMkLst>
      <pc:sldChg chg="addSp delSp modSp mod">
        <pc:chgData name="Jennie Dayes" userId="a56d44da-2a1e-421d-b07b-0fc317748042" providerId="ADAL" clId="{C72754ED-BC12-4576-869B-D048E9552EB4}" dt="2025-10-31T09:57:08.897" v="990" actId="20577"/>
        <pc:sldMkLst>
          <pc:docMk/>
          <pc:sldMk cId="3714575899" sldId="256"/>
        </pc:sldMkLst>
        <pc:spChg chg="add del mod">
          <ac:chgData name="Jennie Dayes" userId="a56d44da-2a1e-421d-b07b-0fc317748042" providerId="ADAL" clId="{C72754ED-BC12-4576-869B-D048E9552EB4}" dt="2025-10-31T09:24:28.195" v="828" actId="478"/>
          <ac:spMkLst>
            <pc:docMk/>
            <pc:sldMk cId="3714575899" sldId="256"/>
            <ac:spMk id="2" creationId="{EB397462-F91E-61B9-E5BF-ADF344F60D10}"/>
          </ac:spMkLst>
        </pc:spChg>
        <pc:spChg chg="add mod">
          <ac:chgData name="Jennie Dayes" userId="a56d44da-2a1e-421d-b07b-0fc317748042" providerId="ADAL" clId="{C72754ED-BC12-4576-869B-D048E9552EB4}" dt="2025-10-31T09:22:32.737" v="748"/>
          <ac:spMkLst>
            <pc:docMk/>
            <pc:sldMk cId="3714575899" sldId="256"/>
            <ac:spMk id="5" creationId="{423831E3-54CE-EE09-8731-CCED12024385}"/>
          </ac:spMkLst>
        </pc:spChg>
        <pc:spChg chg="mod">
          <ac:chgData name="Jennie Dayes" userId="a56d44da-2a1e-421d-b07b-0fc317748042" providerId="ADAL" clId="{C72754ED-BC12-4576-869B-D048E9552EB4}" dt="2025-10-31T08:29:46.218" v="32" actId="20577"/>
          <ac:spMkLst>
            <pc:docMk/>
            <pc:sldMk cId="3714575899" sldId="256"/>
            <ac:spMk id="16" creationId="{F050E05A-4CA3-4C3B-ADAD-48FFDB61B239}"/>
          </ac:spMkLst>
        </pc:spChg>
        <pc:spChg chg="mod">
          <ac:chgData name="Jennie Dayes" userId="a56d44da-2a1e-421d-b07b-0fc317748042" providerId="ADAL" clId="{C72754ED-BC12-4576-869B-D048E9552EB4}" dt="2025-10-31T09:30:23.652" v="954" actId="1035"/>
          <ac:spMkLst>
            <pc:docMk/>
            <pc:sldMk cId="3714575899" sldId="256"/>
            <ac:spMk id="21" creationId="{E2FE0234-F613-48FE-81A6-84C9F920F518}"/>
          </ac:spMkLst>
        </pc:spChg>
        <pc:spChg chg="mod">
          <ac:chgData name="Jennie Dayes" userId="a56d44da-2a1e-421d-b07b-0fc317748042" providerId="ADAL" clId="{C72754ED-BC12-4576-869B-D048E9552EB4}" dt="2025-10-31T09:57:08.897" v="990" actId="20577"/>
          <ac:spMkLst>
            <pc:docMk/>
            <pc:sldMk cId="3714575899" sldId="256"/>
            <ac:spMk id="23" creationId="{B23F5EC2-53F1-45DD-A71D-0088FADF82F2}"/>
          </ac:spMkLst>
        </pc:spChg>
        <pc:spChg chg="mod ord">
          <ac:chgData name="Jennie Dayes" userId="a56d44da-2a1e-421d-b07b-0fc317748042" providerId="ADAL" clId="{C72754ED-BC12-4576-869B-D048E9552EB4}" dt="2025-10-31T09:29:17.414" v="893" actId="166"/>
          <ac:spMkLst>
            <pc:docMk/>
            <pc:sldMk cId="3714575899" sldId="256"/>
            <ac:spMk id="24" creationId="{D0248000-4E68-4E68-95BB-C84A018F55D8}"/>
          </ac:spMkLst>
        </pc:spChg>
        <pc:spChg chg="mod">
          <ac:chgData name="Jennie Dayes" userId="a56d44da-2a1e-421d-b07b-0fc317748042" providerId="ADAL" clId="{C72754ED-BC12-4576-869B-D048E9552EB4}" dt="2025-10-31T09:30:18.330" v="953" actId="1036"/>
          <ac:spMkLst>
            <pc:docMk/>
            <pc:sldMk cId="3714575899" sldId="256"/>
            <ac:spMk id="25" creationId="{CCBA4BD5-858D-47D2-9170-FA9F347FB9BE}"/>
          </ac:spMkLst>
        </pc:spChg>
        <pc:spChg chg="mod">
          <ac:chgData name="Jennie Dayes" userId="a56d44da-2a1e-421d-b07b-0fc317748042" providerId="ADAL" clId="{C72754ED-BC12-4576-869B-D048E9552EB4}" dt="2025-10-31T09:30:29.370" v="955" actId="14100"/>
          <ac:spMkLst>
            <pc:docMk/>
            <pc:sldMk cId="3714575899" sldId="256"/>
            <ac:spMk id="28" creationId="{A2548A43-7505-4CF1-80CF-BA8D97F917E3}"/>
          </ac:spMkLst>
        </pc:spChg>
        <pc:picChg chg="del">
          <ac:chgData name="Jennie Dayes" userId="a56d44da-2a1e-421d-b07b-0fc317748042" providerId="ADAL" clId="{C72754ED-BC12-4576-869B-D048E9552EB4}" dt="2025-10-31T08:41:03.775" v="722" actId="478"/>
          <ac:picMkLst>
            <pc:docMk/>
            <pc:sldMk cId="3714575899" sldId="256"/>
            <ac:picMk id="3" creationId="{A1A165A2-31BF-D33D-BEB2-794933B27AC6}"/>
          </ac:picMkLst>
        </pc:picChg>
        <pc:picChg chg="del mod">
          <ac:chgData name="Jennie Dayes" userId="a56d44da-2a1e-421d-b07b-0fc317748042" providerId="ADAL" clId="{C72754ED-BC12-4576-869B-D048E9552EB4}" dt="2025-10-31T09:29:09.069" v="892" actId="478"/>
          <ac:picMkLst>
            <pc:docMk/>
            <pc:sldMk cId="3714575899" sldId="256"/>
            <ac:picMk id="4" creationId="{8C96497A-B0F7-93AF-09FF-F8D3D7230C78}"/>
          </ac:picMkLst>
        </pc:picChg>
        <pc:picChg chg="mod">
          <ac:chgData name="Jennie Dayes" userId="a56d44da-2a1e-421d-b07b-0fc317748042" providerId="ADAL" clId="{C72754ED-BC12-4576-869B-D048E9552EB4}" dt="2025-10-31T09:27:08.850" v="857" actId="1076"/>
          <ac:picMkLst>
            <pc:docMk/>
            <pc:sldMk cId="3714575899" sldId="256"/>
            <ac:picMk id="7" creationId="{B05EDD4E-D062-AC97-D19E-0BB296E8AAD7}"/>
          </ac:picMkLst>
        </pc:picChg>
        <pc:picChg chg="add mod">
          <ac:chgData name="Jennie Dayes" userId="a56d44da-2a1e-421d-b07b-0fc317748042" providerId="ADAL" clId="{C72754ED-BC12-4576-869B-D048E9552EB4}" dt="2025-10-31T09:24:57.426" v="833" actId="14100"/>
          <ac:picMkLst>
            <pc:docMk/>
            <pc:sldMk cId="3714575899" sldId="256"/>
            <ac:picMk id="9" creationId="{F0EE1105-D271-7001-FA6E-2819D6697B23}"/>
          </ac:picMkLst>
        </pc:picChg>
        <pc:picChg chg="add mod modCrop">
          <ac:chgData name="Jennie Dayes" userId="a56d44da-2a1e-421d-b07b-0fc317748042" providerId="ADAL" clId="{C72754ED-BC12-4576-869B-D048E9552EB4}" dt="2025-10-31T09:28:42.627" v="889" actId="1036"/>
          <ac:picMkLst>
            <pc:docMk/>
            <pc:sldMk cId="3714575899" sldId="256"/>
            <ac:picMk id="12" creationId="{E97E2A81-FC3D-F476-DBCA-1C2A03D3425E}"/>
          </ac:picMkLst>
        </pc:picChg>
      </pc:sldChg>
      <pc:sldChg chg="del">
        <pc:chgData name="Jennie Dayes" userId="a56d44da-2a1e-421d-b07b-0fc317748042" providerId="ADAL" clId="{C72754ED-BC12-4576-869B-D048E9552EB4}" dt="2025-10-31T09:23:00.052" v="749"/>
        <pc:sldMkLst>
          <pc:docMk/>
          <pc:sldMk cId="1905222815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2DBC-0FAF-4747-AD12-ED0D0923AAB9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69B1-348A-4776-8BF7-95B672656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09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2DBC-0FAF-4747-AD12-ED0D0923AAB9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69B1-348A-4776-8BF7-95B672656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3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2DBC-0FAF-4747-AD12-ED0D0923AAB9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69B1-348A-4776-8BF7-95B672656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4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2DBC-0FAF-4747-AD12-ED0D0923AAB9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69B1-348A-4776-8BF7-95B672656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74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2DBC-0FAF-4747-AD12-ED0D0923AAB9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69B1-348A-4776-8BF7-95B672656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81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2DBC-0FAF-4747-AD12-ED0D0923AAB9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69B1-348A-4776-8BF7-95B672656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31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2DBC-0FAF-4747-AD12-ED0D0923AAB9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69B1-348A-4776-8BF7-95B672656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9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2DBC-0FAF-4747-AD12-ED0D0923AAB9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69B1-348A-4776-8BF7-95B672656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03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2DBC-0FAF-4747-AD12-ED0D0923AAB9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69B1-348A-4776-8BF7-95B672656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2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2DBC-0FAF-4747-AD12-ED0D0923AAB9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69B1-348A-4776-8BF7-95B672656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8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2DBC-0FAF-4747-AD12-ED0D0923AAB9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69B1-348A-4776-8BF7-95B672656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92DBC-0FAF-4747-AD12-ED0D0923AAB9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569B1-348A-4776-8BF7-95B672656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0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j.dayes@mmu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2FE0234-F613-48FE-81A6-84C9F920F518}"/>
              </a:ext>
            </a:extLst>
          </p:cNvPr>
          <p:cNvSpPr/>
          <p:nvPr/>
        </p:nvSpPr>
        <p:spPr>
          <a:xfrm>
            <a:off x="0" y="4115583"/>
            <a:ext cx="6858000" cy="697125"/>
          </a:xfrm>
          <a:prstGeom prst="rect">
            <a:avLst/>
          </a:pr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pc="300" dirty="0">
                <a:latin typeface="Arial" panose="020B0604020202020204" pitchFamily="34" charset="0"/>
                <a:cs typeface="Arial" panose="020B0604020202020204" pitchFamily="34" charset="0"/>
              </a:rPr>
              <a:t>Understanding </a:t>
            </a:r>
            <a:r>
              <a:rPr lang="en-GB" b="1" spc="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Hierarchy</a:t>
            </a:r>
            <a:r>
              <a:rPr lang="en-GB" spc="3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b="1" spc="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Bereavement</a:t>
            </a:r>
            <a:r>
              <a:rPr lang="en-GB" spc="300" dirty="0">
                <a:latin typeface="Arial" panose="020B0604020202020204" pitchFamily="34" charset="0"/>
                <a:cs typeface="Arial" panose="020B0604020202020204" pitchFamily="34" charset="0"/>
              </a:rPr>
              <a:t> Contexts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4527BB-9936-47E7-8996-5E3FEB4F6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3" b="1113"/>
          <a:stretch/>
        </p:blipFill>
        <p:spPr>
          <a:xfrm>
            <a:off x="0" y="0"/>
            <a:ext cx="6858000" cy="41254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0274D77-79C2-46A6-9797-AD2EE6D08F65}"/>
              </a:ext>
            </a:extLst>
          </p:cNvPr>
          <p:cNvSpPr/>
          <p:nvPr/>
        </p:nvSpPr>
        <p:spPr>
          <a:xfrm>
            <a:off x="-16424" y="2136564"/>
            <a:ext cx="4488463" cy="197508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E37A67-BEF8-4C26-85CD-7D32D2ADAB12}"/>
              </a:ext>
            </a:extLst>
          </p:cNvPr>
          <p:cNvGrpSpPr/>
          <p:nvPr/>
        </p:nvGrpSpPr>
        <p:grpSpPr>
          <a:xfrm>
            <a:off x="4694274" y="0"/>
            <a:ext cx="2163726" cy="982510"/>
            <a:chOff x="1621465" y="3270513"/>
            <a:chExt cx="2163726" cy="982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EA43D3-97FA-46B6-A740-F3080148CD8A}"/>
                </a:ext>
              </a:extLst>
            </p:cNvPr>
            <p:cNvSpPr/>
            <p:nvPr/>
          </p:nvSpPr>
          <p:spPr>
            <a:xfrm>
              <a:off x="1621465" y="3270513"/>
              <a:ext cx="2163726" cy="982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C:\RA\¬REDO\Stationery\MMU black logo.jpg">
              <a:extLst>
                <a:ext uri="{FF2B5EF4-FFF2-40B4-BE49-F238E27FC236}">
                  <a16:creationId xmlns:a16="http://schemas.microsoft.com/office/drawing/2014/main" id="{FDBFDA34-8DCE-4F64-AD04-E60D2F622623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378" y="3409890"/>
              <a:ext cx="1993900" cy="76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050E05A-4CA3-4C3B-ADAD-48FFDB61B239}"/>
              </a:ext>
            </a:extLst>
          </p:cNvPr>
          <p:cNvSpPr txBox="1"/>
          <p:nvPr/>
        </p:nvSpPr>
        <p:spPr>
          <a:xfrm>
            <a:off x="8626" y="2137961"/>
            <a:ext cx="58798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300" dirty="0">
                <a:solidFill>
                  <a:schemeClr val="bg1"/>
                </a:solidFill>
                <a:latin typeface="Arial Black" panose="020B0A04020102020204" pitchFamily="34" charset="0"/>
              </a:rPr>
              <a:t>PARTICIPANTS WANTED FOR RESEARCH</a:t>
            </a:r>
          </a:p>
          <a:p>
            <a:r>
              <a:rPr lang="en-GB" sz="3200" spc="300" dirty="0">
                <a:solidFill>
                  <a:schemeClr val="bg1"/>
                </a:solidFill>
                <a:latin typeface="Arial Black" panose="020B0A04020102020204" pitchFamily="34" charset="0"/>
              </a:rPr>
              <a:t>INTERVIEWS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3F5EC2-53F1-45DD-A71D-0088FADF82F2}"/>
              </a:ext>
            </a:extLst>
          </p:cNvPr>
          <p:cNvSpPr/>
          <p:nvPr/>
        </p:nvSpPr>
        <p:spPr>
          <a:xfrm>
            <a:off x="0" y="8537944"/>
            <a:ext cx="6858000" cy="606056"/>
          </a:xfrm>
          <a:prstGeom prst="rect">
            <a:avLst/>
          </a:prstGeom>
          <a:solidFill>
            <a:srgbClr val="ACAC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information/to take part contact Jennie on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j.dayes@mmu.ac.uk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Hierarchy flyer. V1.0.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EthOS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ID: 23837. </a:t>
            </a:r>
            <a:r>
              <a:rPr lang="en-GB" sz="105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GB" sz="1050" baseline="3000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050">
                <a:latin typeface="Arial" panose="020B0604020202020204" pitchFamily="34" charset="0"/>
                <a:cs typeface="Arial" panose="020B0604020202020204" pitchFamily="34" charset="0"/>
              </a:rPr>
              <a:t> October 2025.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BA4BD5-858D-47D2-9170-FA9F347FB9BE}"/>
              </a:ext>
            </a:extLst>
          </p:cNvPr>
          <p:cNvSpPr txBox="1"/>
          <p:nvPr/>
        </p:nvSpPr>
        <p:spPr>
          <a:xfrm>
            <a:off x="3155652" y="5130257"/>
            <a:ext cx="36913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Participants must: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 18+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Have experienced a bereavement in the UK in the past 10 years.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Have experienced hierarchy at least once in a bereavement and grief context.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548A43-7505-4CF1-80CF-BA8D97F917E3}"/>
              </a:ext>
            </a:extLst>
          </p:cNvPr>
          <p:cNvSpPr/>
          <p:nvPr/>
        </p:nvSpPr>
        <p:spPr>
          <a:xfrm>
            <a:off x="0" y="4812708"/>
            <a:ext cx="3144637" cy="2235357"/>
          </a:xfrm>
          <a:prstGeom prst="rect">
            <a:avLst/>
          </a:prstGeom>
          <a:solidFill>
            <a:srgbClr val="78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Hierarchy: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subjective ranking of people as ‘more’ or ‘less’ important after a person has died.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5EDD4E-D062-AC97-D19E-0BB296E8A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97" y="7048754"/>
            <a:ext cx="2381666" cy="1505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E1105-D271-7001-FA6E-2819D6697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637" y="7056946"/>
            <a:ext cx="3738414" cy="1505193"/>
          </a:xfrm>
          <a:prstGeom prst="rect">
            <a:avLst/>
          </a:prstGeom>
        </p:spPr>
      </p:pic>
      <p:pic>
        <p:nvPicPr>
          <p:cNvPr id="12" name="Picture 11" descr="Wedding rings on a dress">
            <a:extLst>
              <a:ext uri="{FF2B5EF4-FFF2-40B4-BE49-F238E27FC236}">
                <a16:creationId xmlns:a16="http://schemas.microsoft.com/office/drawing/2014/main" id="{E97E2A81-FC3D-F476-DBCA-1C2A03D342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2" t="24518" r="36623" b="34976"/>
          <a:stretch/>
        </p:blipFill>
        <p:spPr>
          <a:xfrm>
            <a:off x="-16424" y="7050577"/>
            <a:ext cx="1476421" cy="150519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0248000-4E68-4E68-95BB-C84A018F55D8}"/>
              </a:ext>
            </a:extLst>
          </p:cNvPr>
          <p:cNvSpPr/>
          <p:nvPr/>
        </p:nvSpPr>
        <p:spPr>
          <a:xfrm>
            <a:off x="-16425" y="7056946"/>
            <a:ext cx="3152849" cy="1500871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5758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e851263-9868-4700-9002-c94216e295c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98</Words>
  <Application>Microsoft Office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Dayes</dc:creator>
  <cp:lastModifiedBy>Jennie Dayes</cp:lastModifiedBy>
  <cp:revision>11</cp:revision>
  <dcterms:created xsi:type="dcterms:W3CDTF">2020-05-27T14:40:13Z</dcterms:created>
  <dcterms:modified xsi:type="dcterms:W3CDTF">2025-10-31T09:57:10Z</dcterms:modified>
</cp:coreProperties>
</file>